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0F2D53-682E-A746-9FAB-9216B54D9460}" v="27" dt="2022-10-16T21:45:35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0"/>
    <p:restoredTop sz="97155"/>
  </p:normalViewPr>
  <p:slideViewPr>
    <p:cSldViewPr snapToGrid="0">
      <p:cViewPr>
        <p:scale>
          <a:sx n="146" d="100"/>
          <a:sy n="146" d="100"/>
        </p:scale>
        <p:origin x="12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therston,David" userId="17873848-799d-4402-9456-a8a89dd828d8" providerId="ADAL" clId="{A60F2D53-682E-A746-9FAB-9216B54D9460}"/>
    <pc:docChg chg="undo custSel modSld">
      <pc:chgData name="Fetherston,David" userId="17873848-799d-4402-9456-a8a89dd828d8" providerId="ADAL" clId="{A60F2D53-682E-A746-9FAB-9216B54D9460}" dt="2022-10-17T14:20:17.226" v="36" actId="1076"/>
      <pc:docMkLst>
        <pc:docMk/>
      </pc:docMkLst>
      <pc:sldChg chg="modSp mod">
        <pc:chgData name="Fetherston,David" userId="17873848-799d-4402-9456-a8a89dd828d8" providerId="ADAL" clId="{A60F2D53-682E-A746-9FAB-9216B54D9460}" dt="2022-10-16T20:48:31.559" v="23" actId="1037"/>
        <pc:sldMkLst>
          <pc:docMk/>
          <pc:sldMk cId="2509832054" sldId="256"/>
        </pc:sldMkLst>
        <pc:picChg chg="mod">
          <ac:chgData name="Fetherston,David" userId="17873848-799d-4402-9456-a8a89dd828d8" providerId="ADAL" clId="{A60F2D53-682E-A746-9FAB-9216B54D9460}" dt="2022-10-16T20:48:31.559" v="23" actId="1037"/>
          <ac:picMkLst>
            <pc:docMk/>
            <pc:sldMk cId="2509832054" sldId="256"/>
            <ac:picMk id="11" creationId="{081B22D7-105A-3DEB-ABA0-B89C5A9D75BC}"/>
          </ac:picMkLst>
        </pc:picChg>
      </pc:sldChg>
      <pc:sldChg chg="modSp mod">
        <pc:chgData name="Fetherston,David" userId="17873848-799d-4402-9456-a8a89dd828d8" providerId="ADAL" clId="{A60F2D53-682E-A746-9FAB-9216B54D9460}" dt="2022-10-17T14:20:17.226" v="36" actId="1076"/>
        <pc:sldMkLst>
          <pc:docMk/>
          <pc:sldMk cId="320746180" sldId="257"/>
        </pc:sldMkLst>
        <pc:picChg chg="mod">
          <ac:chgData name="Fetherston,David" userId="17873848-799d-4402-9456-a8a89dd828d8" providerId="ADAL" clId="{A60F2D53-682E-A746-9FAB-9216B54D9460}" dt="2022-10-17T14:20:17.226" v="36" actId="1076"/>
          <ac:picMkLst>
            <pc:docMk/>
            <pc:sldMk cId="320746180" sldId="257"/>
            <ac:picMk id="7" creationId="{54E0C533-860E-A705-EF2F-F51BE46569B0}"/>
          </ac:picMkLst>
        </pc:picChg>
      </pc:sldChg>
      <pc:sldChg chg="addSp delSp modSp mod">
        <pc:chgData name="Fetherston,David" userId="17873848-799d-4402-9456-a8a89dd828d8" providerId="ADAL" clId="{A60F2D53-682E-A746-9FAB-9216B54D9460}" dt="2022-10-16T21:45:47.240" v="29" actId="1076"/>
        <pc:sldMkLst>
          <pc:docMk/>
          <pc:sldMk cId="3176936632" sldId="258"/>
        </pc:sldMkLst>
        <pc:picChg chg="add mod">
          <ac:chgData name="Fetherston,David" userId="17873848-799d-4402-9456-a8a89dd828d8" providerId="ADAL" clId="{A60F2D53-682E-A746-9FAB-9216B54D9460}" dt="2022-10-16T21:45:47.240" v="29" actId="1076"/>
          <ac:picMkLst>
            <pc:docMk/>
            <pc:sldMk cId="3176936632" sldId="258"/>
            <ac:picMk id="3" creationId="{2FC3C869-0B66-4378-BDBC-AF856ACFB8F8}"/>
          </ac:picMkLst>
        </pc:picChg>
        <pc:picChg chg="del">
          <ac:chgData name="Fetherston,David" userId="17873848-799d-4402-9456-a8a89dd828d8" providerId="ADAL" clId="{A60F2D53-682E-A746-9FAB-9216B54D9460}" dt="2022-10-16T21:45:45.519" v="28" actId="478"/>
          <ac:picMkLst>
            <pc:docMk/>
            <pc:sldMk cId="3176936632" sldId="258"/>
            <ac:picMk id="5" creationId="{421A4C19-7AC4-A1F3-4C69-918B38629350}"/>
          </ac:picMkLst>
        </pc:picChg>
      </pc:sldChg>
      <pc:sldChg chg="modSp mod">
        <pc:chgData name="Fetherston,David" userId="17873848-799d-4402-9456-a8a89dd828d8" providerId="ADAL" clId="{A60F2D53-682E-A746-9FAB-9216B54D9460}" dt="2022-10-17T14:18:02.518" v="35" actId="1076"/>
        <pc:sldMkLst>
          <pc:docMk/>
          <pc:sldMk cId="2676529481" sldId="261"/>
        </pc:sldMkLst>
        <pc:picChg chg="mod">
          <ac:chgData name="Fetherston,David" userId="17873848-799d-4402-9456-a8a89dd828d8" providerId="ADAL" clId="{A60F2D53-682E-A746-9FAB-9216B54D9460}" dt="2022-10-17T13:38:22.951" v="33" actId="1076"/>
          <ac:picMkLst>
            <pc:docMk/>
            <pc:sldMk cId="2676529481" sldId="261"/>
            <ac:picMk id="7" creationId="{BE745D02-041B-BBDA-8568-63249AAA42F0}"/>
          </ac:picMkLst>
        </pc:picChg>
        <pc:picChg chg="mod">
          <ac:chgData name="Fetherston,David" userId="17873848-799d-4402-9456-a8a89dd828d8" providerId="ADAL" clId="{A60F2D53-682E-A746-9FAB-9216B54D9460}" dt="2022-10-17T14:18:02.518" v="35" actId="1076"/>
          <ac:picMkLst>
            <pc:docMk/>
            <pc:sldMk cId="2676529481" sldId="261"/>
            <ac:picMk id="10" creationId="{BAF1E01D-897B-9583-2B03-BA4A811B11B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E4C2-DDE0-BCCC-FD2A-DF0EC6E7A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35CA2-E044-D8ED-4126-9968E7E49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4876F-68BF-CE44-02B6-7395AF32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7F079-DA51-C67D-62ED-1957E4DC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28B1A-CDA8-12E0-8CC6-59F14A8F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63F4-A01D-EED6-EC97-A8C4C544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194BF-C5D7-3432-0AAD-BEAE10940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59437-A3AB-CA5B-BCA5-C95A79E98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F975E-527E-EB9C-7CF8-D34875FB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EC5BC-44F4-750C-A430-7CE4B7A9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5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EA12C-EE48-96DB-69AC-86F99DD9F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C44C4-4E43-9E57-5F7B-31A2912E8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BFFE7-899A-DB49-8AA0-E5D5F4E2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A0C9C-18B9-D4EB-5058-16718A7FC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81271-5D68-CF09-C049-841C72DE7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5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8FF0-BDCE-0383-AEF7-F054AAD8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5B0D1-28E1-D694-2969-470D79E10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A2A31-108D-5DE9-5AB0-D674D25B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E7142-5292-68DD-AC26-565CEA05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1E534-5659-F0CC-E087-567DBBE7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7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02BF-1100-BE79-2C1B-97373C16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80654-8C1C-E3D1-109B-BECA6BD8D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0D7AA-7F15-602C-4AD0-DFDA6E21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8444F-4A8E-906E-CA07-B6BAFD2F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A0183-A340-CCC5-7D00-23A5D467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9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9DA8-DD4B-EEC3-9887-06F5E1F87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3B7A7-9F8B-58BC-E0F0-68C62D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B1E86-4306-5F6F-8689-FB72F3131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DF850-C2ED-7451-EADA-FA3B1C864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CDFC5-4102-D881-6DC6-793FC7E7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D0E97-A55E-1692-0EC6-E2DD5952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5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8FF6-86B8-29BF-A1FF-CCE42072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31639-87E4-5A72-4EDD-ACF3472E7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B74F4-A233-CCC5-251A-B7B0EF9FA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A8E0E-6590-1CF8-E55C-9BA39B969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3E4CE-6498-24BA-36D2-D7235D20E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F5010-5B0C-3E11-8FFA-9FF7EF8F5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E08692-E8F3-599F-9D78-07F11C24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65B2A-AFDA-71A9-9B96-E3F2844F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9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248D-4E61-2308-4719-79247476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28B67A-67EC-72B8-92F9-789CB072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C51E9-3293-3A47-F675-C826B619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D20E9-DD3A-7A6B-E396-4EA10A4F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6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4403C-8E31-AF94-DE92-E16E3A60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09A71-D727-C0A9-4F31-A47E4A968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0E352-CA83-419C-4178-53C337CD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3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8B63-E545-7724-0350-294695C3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3F5A-C52E-9BD1-536E-7DD6C19BF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6D4DE-FC8E-B65D-224E-E759B083A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A6F4C-D4AF-3BA8-4A35-C0E304B1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A8EF6-C849-229D-F60D-DAFBB34C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39C67-15BD-43C2-B3E6-2FD297C7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4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7A85-24AE-3BC7-7581-5A7A6815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206FCD-A27C-6A78-C9A3-221229C07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A0AE5-BF1C-6608-5988-F4A06C2FE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6BA2F-DFB6-2A6D-51D7-DD45A066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3A89F-F443-C4A0-1959-A9E8C16AB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60E22-AB3A-DCC4-E5D2-4294750E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9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65241-FBC8-09BE-F464-2F67CE6F5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5C472-C675-A51B-E468-4DFF9BDD4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E442B-7736-2BAA-06CC-4E3B16604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5946A-DEB9-554C-AFFD-FB86CE1771B9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F6EB6-AFF3-074C-0A88-F9EBDDA0C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FDBE2-739A-16EF-BC31-2BFC2CDDE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80962-C710-FD4D-887E-54D95275E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E1B2F1-8DBC-D501-C07E-B1A6BD90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610" y="1157521"/>
            <a:ext cx="3714766" cy="2664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257C3-36FA-19EE-7165-47B5168C7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10" y="3188369"/>
            <a:ext cx="3714766" cy="2664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1B22D7-105A-3DEB-ABA0-B89C5A9D7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425" y="2153378"/>
            <a:ext cx="3377060" cy="24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3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E0C533-860E-A705-EF2F-F51BE465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72" y="-908077"/>
            <a:ext cx="11159456" cy="8508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A6F3C-6198-A458-402E-B1808515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511" y="485393"/>
            <a:ext cx="771357" cy="836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D83A65-1D1F-AED1-3739-FBC6934E8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057" y="488392"/>
            <a:ext cx="1143533" cy="833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173D4-355C-DAA0-C810-AF4786C76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921" y="485393"/>
            <a:ext cx="795227" cy="836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F860DF-D89C-DE7E-6ED1-0E3A98004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882" y="485392"/>
            <a:ext cx="627337" cy="836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4BD21-9DB9-EA3A-1899-61D53400C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301" y="485391"/>
            <a:ext cx="942464" cy="836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0932AD-933F-3EEC-D2C3-C893A8DF6D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589" y="485392"/>
            <a:ext cx="592853" cy="836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F55BB8-731D-2C3C-BE07-D6D5A9733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4200" y="485391"/>
            <a:ext cx="627337" cy="8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50EEED-AFCD-CF01-4403-E6E4534D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13" y="2076697"/>
            <a:ext cx="4733059" cy="27046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C3C869-0B66-4378-BDBC-AF856ACFB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30" y="2076697"/>
            <a:ext cx="4733057" cy="27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8E29AC-FDB9-1B37-28B3-9A96F9ADB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73"/>
          <a:stretch/>
        </p:blipFill>
        <p:spPr>
          <a:xfrm>
            <a:off x="448940" y="3940973"/>
            <a:ext cx="3467625" cy="21133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21110F-9317-1CA3-790B-621D90044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74" y="3940973"/>
            <a:ext cx="1635831" cy="2140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293E2C-D75F-BFF4-B09F-FB7665E9B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679" y="3940973"/>
            <a:ext cx="1352932" cy="2140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45D02-041B-BBDA-8568-63249AAA4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568" y="3940974"/>
            <a:ext cx="2173017" cy="214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C4518-499E-D103-7648-424231C6F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7229" y="3906197"/>
            <a:ext cx="1635831" cy="2175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F1E01D-897B-9583-2B03-BA4A811B11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3119" t="24693" r="23119" b="-1943"/>
          <a:stretch/>
        </p:blipFill>
        <p:spPr>
          <a:xfrm>
            <a:off x="-1470239" y="3940973"/>
            <a:ext cx="5370855" cy="2370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798427-A4F5-17DD-5BFE-C2017F23A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6959" y="-93839"/>
            <a:ext cx="10260816" cy="387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Fetherston,David</dc:creator>
  <cp:lastModifiedBy>Fetherston,David</cp:lastModifiedBy>
  <cp:revision>1</cp:revision>
  <dcterms:created xsi:type="dcterms:W3CDTF">2022-10-15T21:11:15Z</dcterms:created>
  <dcterms:modified xsi:type="dcterms:W3CDTF">2022-10-17T14:20:27Z</dcterms:modified>
</cp:coreProperties>
</file>